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64" d="100"/>
          <a:sy n="64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B70A5-20EE-4FFD-93AB-E046952B14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1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9C8AA37B-7F9E-626D-36B5-7E1AE8D377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7" t="14223" r="18547" b="25770"/>
          <a:stretch/>
        </p:blipFill>
        <p:spPr>
          <a:xfrm>
            <a:off x="2353778" y="6480007"/>
            <a:ext cx="2415933" cy="100375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Picture 45" descr="A picture containing chart&#10;&#10;Description automatically generated">
            <a:extLst>
              <a:ext uri="{FF2B5EF4-FFF2-40B4-BE49-F238E27FC236}">
                <a16:creationId xmlns:a16="http://schemas.microsoft.com/office/drawing/2014/main" id="{7366CCE6-2BA4-058D-C94F-EFE08298F8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3" t="13118" r="12434" b="29157"/>
          <a:stretch/>
        </p:blipFill>
        <p:spPr>
          <a:xfrm>
            <a:off x="2353779" y="5408408"/>
            <a:ext cx="2415933" cy="100375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7" name="Picture 46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B832D838-97AF-A3CD-8632-AC0DFCC2E2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" t="36404" r="13252" b="7543"/>
          <a:stretch/>
        </p:blipFill>
        <p:spPr>
          <a:xfrm>
            <a:off x="2382968" y="1837656"/>
            <a:ext cx="2397598" cy="7804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8" name="TextBox 34">
            <a:extLst>
              <a:ext uri="{FF2B5EF4-FFF2-40B4-BE49-F238E27FC236}">
                <a16:creationId xmlns:a16="http://schemas.microsoft.com/office/drawing/2014/main" id="{152D3057-5324-CE5C-466A-ED7B8CB4A8C7}"/>
              </a:ext>
            </a:extLst>
          </p:cNvPr>
          <p:cNvSpPr txBox="1"/>
          <p:nvPr/>
        </p:nvSpPr>
        <p:spPr>
          <a:xfrm>
            <a:off x="1805139" y="2252316"/>
            <a:ext cx="548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p-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355">
            <a:extLst>
              <a:ext uri="{FF2B5EF4-FFF2-40B4-BE49-F238E27FC236}">
                <a16:creationId xmlns:a16="http://schemas.microsoft.com/office/drawing/2014/main" id="{3E8E61FD-5AB5-797A-A472-C83E60E0C086}"/>
              </a:ext>
            </a:extLst>
          </p:cNvPr>
          <p:cNvSpPr txBox="1"/>
          <p:nvPr/>
        </p:nvSpPr>
        <p:spPr>
          <a:xfrm>
            <a:off x="1776000" y="6888724"/>
            <a:ext cx="64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50" name="TextBox 321">
            <a:extLst>
              <a:ext uri="{FF2B5EF4-FFF2-40B4-BE49-F238E27FC236}">
                <a16:creationId xmlns:a16="http://schemas.microsoft.com/office/drawing/2014/main" id="{629E2E65-BB54-B9F1-899A-833E2B758762}"/>
              </a:ext>
            </a:extLst>
          </p:cNvPr>
          <p:cNvSpPr txBox="1"/>
          <p:nvPr/>
        </p:nvSpPr>
        <p:spPr>
          <a:xfrm>
            <a:off x="1957517" y="3173410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332">
            <a:extLst>
              <a:ext uri="{FF2B5EF4-FFF2-40B4-BE49-F238E27FC236}">
                <a16:creationId xmlns:a16="http://schemas.microsoft.com/office/drawing/2014/main" id="{9F7AC557-FE9E-4394-3CC5-FBF24DFFAFEF}"/>
              </a:ext>
            </a:extLst>
          </p:cNvPr>
          <p:cNvSpPr txBox="1"/>
          <p:nvPr/>
        </p:nvSpPr>
        <p:spPr>
          <a:xfrm>
            <a:off x="1856005" y="4791071"/>
            <a:ext cx="5533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c-Cas</a:t>
            </a:r>
          </a:p>
        </p:txBody>
      </p:sp>
      <p:sp>
        <p:nvSpPr>
          <p:cNvPr id="52" name="TextBox 332">
            <a:extLst>
              <a:ext uri="{FF2B5EF4-FFF2-40B4-BE49-F238E27FC236}">
                <a16:creationId xmlns:a16="http://schemas.microsoft.com/office/drawing/2014/main" id="{944B8889-0ACC-02B4-ADB0-079AB475BF29}"/>
              </a:ext>
            </a:extLst>
          </p:cNvPr>
          <p:cNvSpPr txBox="1"/>
          <p:nvPr/>
        </p:nvSpPr>
        <p:spPr>
          <a:xfrm>
            <a:off x="1979742" y="5814944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F07DE58-E181-46BF-ABB0-601000741EA7}"/>
              </a:ext>
            </a:extLst>
          </p:cNvPr>
          <p:cNvSpPr/>
          <p:nvPr/>
        </p:nvSpPr>
        <p:spPr>
          <a:xfrm>
            <a:off x="2969506" y="1349746"/>
            <a:ext cx="6538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siNC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1F36C8F-A6AE-1B6F-F6E3-7084EECF6448}"/>
              </a:ext>
            </a:extLst>
          </p:cNvPr>
          <p:cNvCxnSpPr/>
          <p:nvPr/>
        </p:nvCxnSpPr>
        <p:spPr>
          <a:xfrm>
            <a:off x="2903403" y="1601002"/>
            <a:ext cx="64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DC4FA37-2916-3D35-67A8-BFBAA16EB0D0}"/>
              </a:ext>
            </a:extLst>
          </p:cNvPr>
          <p:cNvSpPr txBox="1"/>
          <p:nvPr/>
        </p:nvSpPr>
        <p:spPr>
          <a:xfrm>
            <a:off x="2231172" y="1576383"/>
            <a:ext cx="2305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PCOLCE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   -         +       -        +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1E22F17-43D9-625B-6A1F-9C9EA95FD986}"/>
              </a:ext>
            </a:extLst>
          </p:cNvPr>
          <p:cNvSpPr/>
          <p:nvPr/>
        </p:nvSpPr>
        <p:spPr>
          <a:xfrm>
            <a:off x="3747262" y="1349746"/>
            <a:ext cx="6538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siAPP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52865C7-665D-DC0F-31B9-60522623E22C}"/>
              </a:ext>
            </a:extLst>
          </p:cNvPr>
          <p:cNvCxnSpPr/>
          <p:nvPr/>
        </p:nvCxnSpPr>
        <p:spPr>
          <a:xfrm>
            <a:off x="3747262" y="1608745"/>
            <a:ext cx="6400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Picture 57" descr="A picture containing text, aircraft&#10;&#10;Description automatically generated">
            <a:extLst>
              <a:ext uri="{FF2B5EF4-FFF2-40B4-BE49-F238E27FC236}">
                <a16:creationId xmlns:a16="http://schemas.microsoft.com/office/drawing/2014/main" id="{58FA9060-1268-143A-CF99-800C7540F7C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7" t="20665" r="12978" b="25011"/>
          <a:stretch/>
        </p:blipFill>
        <p:spPr>
          <a:xfrm>
            <a:off x="2371859" y="2680469"/>
            <a:ext cx="2415933" cy="9272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Picture 58" descr="A picture containing text&#10;&#10;Description automatically generated">
            <a:extLst>
              <a:ext uri="{FF2B5EF4-FFF2-40B4-BE49-F238E27FC236}">
                <a16:creationId xmlns:a16="http://schemas.microsoft.com/office/drawing/2014/main" id="{CC568616-801C-DDAE-0D27-7DF10A122CE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0" t="19465" r="9616" b="7613"/>
          <a:stretch/>
        </p:blipFill>
        <p:spPr>
          <a:xfrm>
            <a:off x="2364633" y="4491071"/>
            <a:ext cx="2417596" cy="8528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0" name="TextBox 321">
            <a:extLst>
              <a:ext uri="{FF2B5EF4-FFF2-40B4-BE49-F238E27FC236}">
                <a16:creationId xmlns:a16="http://schemas.microsoft.com/office/drawing/2014/main" id="{E9F45A95-7506-CBE1-5141-F2DFEECB2361}"/>
              </a:ext>
            </a:extLst>
          </p:cNvPr>
          <p:cNvSpPr txBox="1"/>
          <p:nvPr/>
        </p:nvSpPr>
        <p:spPr>
          <a:xfrm>
            <a:off x="1853321" y="3968970"/>
            <a:ext cx="5004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Snail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C1B7831E-AA17-7CDB-6AEA-E98F4DA05C7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5" t="21250" r="5667" b="13142"/>
          <a:stretch/>
        </p:blipFill>
        <p:spPr>
          <a:xfrm>
            <a:off x="2364633" y="3667145"/>
            <a:ext cx="2415933" cy="7570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DF17F80A-39D3-F8E3-AF41-839BF1248A57}"/>
              </a:ext>
            </a:extLst>
          </p:cNvPr>
          <p:cNvSpPr/>
          <p:nvPr/>
        </p:nvSpPr>
        <p:spPr>
          <a:xfrm>
            <a:off x="4757183" y="2301195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60kDa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4B3D56C-06F6-8713-457E-026887101BA6}"/>
              </a:ext>
            </a:extLst>
          </p:cNvPr>
          <p:cNvSpPr/>
          <p:nvPr/>
        </p:nvSpPr>
        <p:spPr>
          <a:xfrm>
            <a:off x="4753966" y="3133281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60kDa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92C9907-3369-5B52-C5CF-EABB29897B12}"/>
              </a:ext>
            </a:extLst>
          </p:cNvPr>
          <p:cNvSpPr/>
          <p:nvPr/>
        </p:nvSpPr>
        <p:spPr>
          <a:xfrm>
            <a:off x="4758418" y="4867896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19kDa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EB26022-DC8E-0DB3-1B7B-0495F3F6947A}"/>
              </a:ext>
            </a:extLst>
          </p:cNvPr>
          <p:cNvSpPr/>
          <p:nvPr/>
        </p:nvSpPr>
        <p:spPr>
          <a:xfrm>
            <a:off x="4758418" y="581114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35kDa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359A48B-DDAB-B3BC-C5B2-F36D1194C1E9}"/>
              </a:ext>
            </a:extLst>
          </p:cNvPr>
          <p:cNvSpPr/>
          <p:nvPr/>
        </p:nvSpPr>
        <p:spPr>
          <a:xfrm>
            <a:off x="4791390" y="398283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29kDa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0C3FABA-318F-9CA3-8F7C-BF025A5E181E}"/>
              </a:ext>
            </a:extLst>
          </p:cNvPr>
          <p:cNvSpPr/>
          <p:nvPr/>
        </p:nvSpPr>
        <p:spPr>
          <a:xfrm>
            <a:off x="4791390" y="6851078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42kDa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7E200B-F1B0-CA83-842D-0F907E8E82F0}"/>
              </a:ext>
            </a:extLst>
          </p:cNvPr>
          <p:cNvSpPr txBox="1"/>
          <p:nvPr/>
        </p:nvSpPr>
        <p:spPr>
          <a:xfrm>
            <a:off x="1892122" y="82821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7F</a:t>
            </a:r>
          </a:p>
        </p:txBody>
      </p:sp>
    </p:spTree>
    <p:extLst>
      <p:ext uri="{BB962C8B-B14F-4D97-AF65-F5344CB8AC3E}">
        <p14:creationId xmlns:p14="http://schemas.microsoft.com/office/powerpoint/2010/main" val="175119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</TotalTime>
  <Words>23</Words>
  <Application>Microsoft Office PowerPoint</Application>
  <PresentationFormat>Letter Paper (8.5x11 in)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Li, Kexin</cp:lastModifiedBy>
  <cp:revision>14</cp:revision>
  <dcterms:created xsi:type="dcterms:W3CDTF">2022-09-30T13:35:26Z</dcterms:created>
  <dcterms:modified xsi:type="dcterms:W3CDTF">2022-10-12T20:54:51Z</dcterms:modified>
</cp:coreProperties>
</file>